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5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20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43323" y="3721473"/>
            <a:ext cx="5120640" cy="158115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ED3E41-E2DE-48B7-AD25-2C05D8372D60}" type="datetime4">
              <a:rPr lang="en-US" smtClean="0"/>
              <a:pPr/>
              <a:t>October 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475" y="6429375"/>
            <a:ext cx="876300" cy="292100"/>
          </a:xfrm>
        </p:spPr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39896" y="1417320"/>
            <a:ext cx="5120640" cy="2304288"/>
          </a:xfrm>
        </p:spPr>
        <p:txBody>
          <a:bodyPr>
            <a:normAutofit/>
          </a:bodyPr>
          <a:lstStyle>
            <a:lvl1pPr>
              <a:defRPr sz="40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9237-00E8-48F5-9A77-8496B8A0E541}" type="datetimeFigureOut">
              <a:rPr lang="en-US" smtClean="0"/>
              <a:t>10/2/15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60992-D05B-4846-8E6E-CA034CB4F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9237-00E8-48F5-9A77-8496B8A0E541}" type="datetimeFigureOut">
              <a:rPr lang="en-US" smtClean="0"/>
              <a:t>10/2/15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60992-D05B-4846-8E6E-CA034CB4F1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>
            <a:spLocks noChangeAspect="1" noEditPoints="1"/>
          </p:cNvSpPr>
          <p:nvPr/>
        </p:nvSpPr>
        <p:spPr bwMode="auto">
          <a:xfrm>
            <a:off x="5489634" y="0"/>
            <a:ext cx="3393768" cy="6858000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202C6-8B37-41F0-B3E4-774551D1C22F}" type="datetime4">
              <a:rPr lang="en-US" smtClean="0"/>
              <a:pPr/>
              <a:t>October 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8595360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8F78D1B-BB73-41B2-8202-C6678B761557}" type="datetime4">
              <a:rPr lang="en-US" smtClean="0"/>
              <a:pPr/>
              <a:t>October 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743324" y="1400174"/>
            <a:ext cx="5120640" cy="1476375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Freeform 7"/>
          <p:cNvSpPr>
            <a:spLocks noChangeAspect="1" noEditPoints="1"/>
          </p:cNvSpPr>
          <p:nvPr/>
        </p:nvSpPr>
        <p:spPr bwMode="auto">
          <a:xfrm>
            <a:off x="34289" y="136641"/>
            <a:ext cx="3326149" cy="6721359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733800" y="2895599"/>
            <a:ext cx="5129543" cy="2667001"/>
          </a:xfrm>
        </p:spPr>
        <p:txBody>
          <a:bodyPr anchor="t">
            <a:normAutofit/>
          </a:bodyPr>
          <a:lstStyle>
            <a:lvl1pPr>
              <a:defRPr kumimoji="0" lang="en-US" sz="4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1E46-B9AD-4605-BA48-F4BA770367EA}" type="datetime4">
              <a:rPr lang="en-US" smtClean="0"/>
              <a:pPr/>
              <a:t>October 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4492-1D66-40E5-BF5F-8AE5B76A3760}" type="datetime4">
              <a:rPr lang="en-US" smtClean="0"/>
              <a:pPr/>
              <a:t>October 2,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5" y="1298448"/>
            <a:ext cx="4248150" cy="509587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15815" y="1298448"/>
            <a:ext cx="4248150" cy="509587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120655-FBEF-4656-A8A9-E7D9EB4F4DEC}" type="datetime4">
              <a:rPr lang="en-US" smtClean="0"/>
              <a:pPr/>
              <a:t>October 2,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2BA2-D035-44CD-B6C5-345CD46C68A9}" type="datetime4">
              <a:rPr lang="en-US" smtClean="0"/>
              <a:pPr/>
              <a:t>October 2,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2544D9-E8EB-4DFC-9BAC-8FC5CFB1A919}" type="datetime4">
              <a:rPr lang="en-US" smtClean="0"/>
              <a:pPr/>
              <a:t>October 2, 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2834640" cy="12984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4"/>
          </p:nvPr>
        </p:nvSpPr>
        <p:spPr>
          <a:xfrm>
            <a:off x="3775935" y="533400"/>
            <a:ext cx="5063266" cy="570280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4" y="1539240"/>
            <a:ext cx="2834640" cy="4709160"/>
          </a:xfrm>
        </p:spPr>
        <p:txBody>
          <a:bodyPr>
            <a:normAutofit/>
          </a:bodyPr>
          <a:lstStyle>
            <a:lvl1pPr marL="0" indent="0">
              <a:buNone/>
              <a:defRPr lang="en-US" sz="1600" b="0" i="0" kern="1200" cap="none" spc="30" baseline="0" dirty="0" smtClean="0">
                <a:solidFill>
                  <a:schemeClr val="bg2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09950" y="0"/>
            <a:ext cx="5734050" cy="685800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F894904-8048-429B-BF77-F17DA8F8287B}" type="datetime4">
              <a:rPr lang="en-US" smtClean="0"/>
              <a:pPr/>
              <a:t>October 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6224" y="228600"/>
            <a:ext cx="2834640" cy="129539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4320" y="1536192"/>
            <a:ext cx="2834640" cy="47122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25" y="1295400"/>
            <a:ext cx="8591550" cy="4933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5" y="6429375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fld id="{6441D7B3-F7C5-4013-AC5D-399DD8DB11FA}" type="datetime4">
              <a:rPr lang="en-US" smtClean="0"/>
              <a:pPr/>
              <a:t>October 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3324" y="6429375"/>
            <a:ext cx="4086225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1475" y="6429375"/>
            <a:ext cx="8763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5744759D-0EFF-4FB2-9CCE-04E00944F0F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</p:sldLayoutIdLst>
  <p:hf sldNum="0" hdr="0" ftr="0" dt="0"/>
  <p:txStyles>
    <p:titleStyle>
      <a:lvl1pPr algn="l" defTabSz="914400" rtl="0" eaLnBrk="1" latinLnBrk="0" hangingPunct="1">
        <a:spcBef>
          <a:spcPts val="400"/>
        </a:spcBef>
        <a:buNone/>
        <a:defRPr sz="3600" b="0" kern="1200" cap="none" spc="0" baseline="0">
          <a:solidFill>
            <a:schemeClr val="tx2"/>
          </a:solidFill>
          <a:latin typeface="+mj-lt"/>
          <a:ea typeface="+mj-ea"/>
          <a:cs typeface="Tunga" pitchFamily="2"/>
        </a:defRPr>
      </a:lvl1pPr>
    </p:titleStyle>
    <p:bodyStyle>
      <a:lvl1pPr marL="171450" indent="-173736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2200" b="0" i="0" kern="1200" cap="none" spc="30" baseline="0">
          <a:solidFill>
            <a:schemeClr val="tx2"/>
          </a:solidFill>
          <a:latin typeface="+mn-lt"/>
          <a:ea typeface="+mn-ea"/>
          <a:cs typeface="Tahoma" pitchFamily="34" charset="0"/>
        </a:defRPr>
      </a:lvl1pPr>
      <a:lvl2pPr marL="34448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51593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3pPr>
      <a:lvl4pPr marL="68897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86042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Tahoma" pitchFamily="34" charset="0"/>
        </a:defRPr>
      </a:lvl5pPr>
      <a:lvl6pPr marL="105156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23444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41732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859" r="22073"/>
          <a:stretch/>
        </p:blipFill>
        <p:spPr>
          <a:xfrm>
            <a:off x="3513247" y="84090"/>
            <a:ext cx="5492585" cy="60732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8475" y="6149609"/>
            <a:ext cx="12877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Shiloh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088962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HO">
  <a:themeElements>
    <a:clrScheme name="SOHO">
      <a:dk1>
        <a:srgbClr val="2E2224"/>
      </a:dk1>
      <a:lt1>
        <a:sysClr val="window" lastClr="FFFFFF"/>
      </a:lt1>
      <a:dk2>
        <a:srgbClr val="48231E"/>
      </a:dk2>
      <a:lt2>
        <a:srgbClr val="CBD8DD"/>
      </a:lt2>
      <a:accent1>
        <a:srgbClr val="61625E"/>
      </a:accent1>
      <a:accent2>
        <a:srgbClr val="964D2C"/>
      </a:accent2>
      <a:accent3>
        <a:srgbClr val="66553E"/>
      </a:accent3>
      <a:accent4>
        <a:srgbClr val="848058"/>
      </a:accent4>
      <a:accent5>
        <a:srgbClr val="AFA14B"/>
      </a:accent5>
      <a:accent6>
        <a:srgbClr val="AD7D4D"/>
      </a:accent6>
      <a:hlink>
        <a:srgbClr val="FFDE66"/>
      </a:hlink>
      <a:folHlink>
        <a:srgbClr val="C0AEBC"/>
      </a:folHlink>
    </a:clrScheme>
    <a:fontScheme name="SOHO">
      <a:maj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HO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7000"/>
                <a:satMod val="150000"/>
              </a:schemeClr>
            </a:gs>
            <a:gs pos="30000">
              <a:schemeClr val="phClr">
                <a:shade val="94000"/>
                <a:satMod val="130000"/>
              </a:schemeClr>
            </a:gs>
            <a:gs pos="45000">
              <a:schemeClr val="phClr">
                <a:shade val="100000"/>
                <a:satMod val="120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4000"/>
                <a:satMod val="130000"/>
              </a:schemeClr>
            </a:gs>
            <a:gs pos="100000">
              <a:schemeClr val="phClr">
                <a:shade val="67000"/>
                <a:satMod val="15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700000"/>
            </a:lightRig>
          </a:scene3d>
          <a:sp3d contourW="19050">
            <a:bevelT w="31750" h="38100"/>
            <a:contourClr>
              <a:schemeClr val="phClr">
                <a:shade val="15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4000"/>
                <a:satMod val="210000"/>
              </a:schemeClr>
            </a:gs>
            <a:gs pos="40000">
              <a:schemeClr val="phClr">
                <a:tint val="72000"/>
                <a:shade val="99000"/>
                <a:satMod val="200000"/>
              </a:schemeClr>
            </a:gs>
            <a:gs pos="100000">
              <a:schemeClr val="phClr">
                <a:tint val="100000"/>
                <a:shade val="30000"/>
                <a:alpha val="100000"/>
                <a:satMod val="17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86000"/>
                <a:alpha val="90000"/>
              </a:schemeClr>
              <a:schemeClr val="phClr">
                <a:shade val="49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SOHO.thmx</Template>
  <TotalTime>8</TotalTime>
  <Words>1</Words>
  <Application>Microsoft Macintosh PowerPoint</Application>
  <PresentationFormat>On-screen Show (4:3)</PresentationFormat>
  <Paragraphs>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SOHO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Li</dc:creator>
  <cp:lastModifiedBy>Yang Li</cp:lastModifiedBy>
  <cp:revision>1</cp:revision>
  <dcterms:created xsi:type="dcterms:W3CDTF">2015-10-02T23:02:27Z</dcterms:created>
  <dcterms:modified xsi:type="dcterms:W3CDTF">2015-10-02T23:11:20Z</dcterms:modified>
</cp:coreProperties>
</file>